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9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0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4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8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8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9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20D-8318-4AA7-9014-88B7344810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D1400-9D9A-47EC-B9AD-B9AA3C9C0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4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0495" y="1576304"/>
            <a:ext cx="10515600" cy="1325563"/>
          </a:xfrm>
        </p:spPr>
        <p:txBody>
          <a:bodyPr/>
          <a:lstStyle/>
          <a:p>
            <a:pPr algn="ctr"/>
            <a:r>
              <a:rPr lang="en-US" i="1" dirty="0">
                <a:solidFill>
                  <a:srgbClr val="FFC000"/>
                </a:solidFill>
                <a:latin typeface="Arial Black" panose="020B0A04020102020204" pitchFamily="34" charset="0"/>
              </a:rPr>
              <a:t>Phenomenal Women in Brockton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9" y="2671003"/>
            <a:ext cx="2195763" cy="2349466"/>
          </a:xfrm>
        </p:spPr>
      </p:pic>
    </p:spTree>
    <p:extLst>
      <p:ext uri="{BB962C8B-B14F-4D97-AF65-F5344CB8AC3E}">
        <p14:creationId xmlns:p14="http://schemas.microsoft.com/office/powerpoint/2010/main" val="1203839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Phenomenal Women in Brockton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Phenomenal Women in Brockton</dc:title>
  <dc:creator>Ellis, Nishawnda</dc:creator>
  <cp:lastModifiedBy>Ellis, Nishawnda</cp:lastModifiedBy>
  <cp:revision>2</cp:revision>
  <dcterms:created xsi:type="dcterms:W3CDTF">2022-03-16T16:09:28Z</dcterms:created>
  <dcterms:modified xsi:type="dcterms:W3CDTF">2022-03-17T01:42:02Z</dcterms:modified>
</cp:coreProperties>
</file>